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08" r:id="rId2"/>
    <p:sldId id="309" r:id="rId3"/>
    <p:sldId id="312" r:id="rId4"/>
    <p:sldId id="314" r:id="rId5"/>
    <p:sldId id="313" r:id="rId6"/>
    <p:sldId id="323" r:id="rId7"/>
    <p:sldId id="324" r:id="rId8"/>
    <p:sldId id="322" r:id="rId9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48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2CD"/>
          </a:solidFill>
        </a:fill>
      </a:tcStyle>
    </a:wholeTbl>
    <a:band2H>
      <a:tcTxStyle/>
      <a:tcStyle>
        <a:tcBdr/>
        <a:fill>
          <a:solidFill>
            <a:srgbClr val="FF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/>
    <p:restoredTop sz="94659"/>
  </p:normalViewPr>
  <p:slideViewPr>
    <p:cSldViewPr snapToGrid="0" snapToObjects="1">
      <p:cViewPr varScale="1">
        <p:scale>
          <a:sx n="124" d="100"/>
          <a:sy n="124" d="100"/>
        </p:scale>
        <p:origin x="11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2720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C68B45-3651-144C-9B42-ECFFE31510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957582-AB2F-6945-BF77-BD7DE7B090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667F0-AAF2-1C40-8CBB-C161C73BDB1E}" type="datetimeFigureOut">
              <a:rPr lang="en-CZ" smtClean="0"/>
              <a:t>03/22/2022</a:t>
            </a:fld>
            <a:endParaRPr lang="en-C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24A7D9-EF62-3A47-86DF-C907FD53C55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BA8DF4-B159-1F45-A0BE-816E4D0C71C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7A96C-A851-C743-AA2E-E27D6B4FD2D8}" type="slidenum">
              <a:rPr lang="en-CZ" smtClean="0"/>
              <a:t>‹#›</a:t>
            </a:fld>
            <a:endParaRPr lang="en-CZ"/>
          </a:p>
        </p:txBody>
      </p:sp>
    </p:spTree>
    <p:extLst>
      <p:ext uri="{BB962C8B-B14F-4D97-AF65-F5344CB8AC3E}">
        <p14:creationId xmlns:p14="http://schemas.microsoft.com/office/powerpoint/2010/main" val="24018718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3672909"/>
            <a:ext cx="7560001" cy="1218591"/>
          </a:xfrm>
          <a:prstGeom prst="rect">
            <a:avLst/>
          </a:prstGeom>
        </p:spPr>
        <p:txBody>
          <a:bodyPr lIns="0" anchor="b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6" name="Title Text">
            <a:extLst>
              <a:ext uri="{FF2B5EF4-FFF2-40B4-BE49-F238E27FC236}">
                <a16:creationId xmlns:a16="http://schemas.microsoft.com/office/drawing/2014/main" id="{A72E2942-9AC5-6E47-9216-30E885FB5BD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1999" y="1470590"/>
            <a:ext cx="7560000" cy="1661409"/>
          </a:xfrm>
          <a:prstGeom prst="rect">
            <a:avLst/>
          </a:prstGeom>
        </p:spPr>
        <p:txBody>
          <a:bodyPr lIns="0" anchor="t" anchorCtr="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96FBC4-6C03-3A40-A17C-DB6F945EC9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252000"/>
            <a:ext cx="8640000" cy="795828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_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79430" y="4690756"/>
            <a:ext cx="341728" cy="3385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CB4B4D-7CA3-9044-876B-883B54F8677D}" type="slidenum">
              <a:rPr lang="en-CZ" smtClean="0"/>
              <a:pPr/>
              <a:t>‹#›</a:t>
            </a:fld>
            <a:endParaRPr lang="en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00B212-B963-B541-AB2C-C86A83561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1" y="1682229"/>
            <a:ext cx="7560000" cy="1800000"/>
          </a:xfrm>
        </p:spPr>
        <p:txBody>
          <a:bodyPr lIns="0" anchor="t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endParaRPr lang="en-CZ" sz="4000" dirty="0">
              <a:solidFill>
                <a:schemeClr val="bg1"/>
              </a:solidFill>
            </a:endParaRPr>
          </a:p>
        </p:txBody>
      </p:sp>
      <p:sp>
        <p:nvSpPr>
          <p:cNvPr id="12" name="Body Level One…">
            <a:extLst>
              <a:ext uri="{FF2B5EF4-FFF2-40B4-BE49-F238E27FC236}">
                <a16:creationId xmlns:a16="http://schemas.microsoft.com/office/drawing/2014/main" id="{97640F16-C798-1940-98D0-41B3CDD4C872}"/>
              </a:ext>
            </a:extLst>
          </p:cNvPr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18800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DC4FEF-1B25-6548-B573-9AEB763DD1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353676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743000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2000" y="826625"/>
            <a:ext cx="7560000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2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1592352"/>
            <a:ext cx="7560000" cy="280939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3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Body Level One…">
            <a:extLst>
              <a:ext uri="{FF2B5EF4-FFF2-40B4-BE49-F238E27FC236}">
                <a16:creationId xmlns:a16="http://schemas.microsoft.com/office/drawing/2014/main" id="{7960F43F-42F7-D641-9024-48C8559868BA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3169DCF-4752-2940-B2BC-3A2818E8B0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353676" cy="288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7" name="Title Text">
            <a:extLst>
              <a:ext uri="{FF2B5EF4-FFF2-40B4-BE49-F238E27FC236}">
                <a16:creationId xmlns:a16="http://schemas.microsoft.com/office/drawing/2014/main" id="{C2BCB195-1673-3A47-9233-C54678E8275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2000" y="770785"/>
            <a:ext cx="7560001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1529CB40-EF22-A849-8FDD-F1920C607CC5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1C6FBA0-58FC-9A40-806E-4D0C3BA01F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353676" cy="288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251999" y="770784"/>
            <a:ext cx="7560000" cy="2361215"/>
          </a:xfrm>
          <a:prstGeom prst="rect">
            <a:avLst/>
          </a:prstGeom>
        </p:spPr>
        <p:txBody>
          <a:bodyPr lIns="0" anchor="ctr"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5" name="Body Level One…">
            <a:extLst>
              <a:ext uri="{FF2B5EF4-FFF2-40B4-BE49-F238E27FC236}">
                <a16:creationId xmlns:a16="http://schemas.microsoft.com/office/drawing/2014/main" id="{6A91278C-EE2F-154C-A334-789EFD7AC271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2000" y="3132000"/>
            <a:ext cx="7560000" cy="1436875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8" name="Body Level One…">
            <a:extLst>
              <a:ext uri="{FF2B5EF4-FFF2-40B4-BE49-F238E27FC236}">
                <a16:creationId xmlns:a16="http://schemas.microsoft.com/office/drawing/2014/main" id="{D342EA7A-0230-9C4E-8A1C-0937059371F9}"/>
              </a:ext>
            </a:extLst>
          </p:cNvPr>
          <p:cNvSpPr txBox="1">
            <a:spLocks noGrp="1"/>
          </p:cNvSpPr>
          <p:nvPr>
            <p:ph type="body" sz="quarter" idx="10" hasCustomPrompt="1"/>
          </p:nvPr>
        </p:nvSpPr>
        <p:spPr>
          <a:xfrm>
            <a:off x="117529" y="252001"/>
            <a:ext cx="7560001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07B2DD8-26A6-3542-85F8-C134D60963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353676" cy="28800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_AND_PICTURE_50_50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AC7792B-685D-6343-9637-22734FADCE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00" y="0"/>
            <a:ext cx="4572000" cy="514350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CZ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2FBB12F-FD4B-AE4F-80D0-68F297EE708C}"/>
              </a:ext>
            </a:extLst>
          </p:cNvPr>
          <p:cNvSpPr>
            <a:spLocks noGrp="1"/>
          </p:cNvSpPr>
          <p:nvPr>
            <p:ph type="body" sz="half" idx="11"/>
          </p:nvPr>
        </p:nvSpPr>
        <p:spPr>
          <a:xfrm>
            <a:off x="251999" y="1543050"/>
            <a:ext cx="3960000" cy="2858691"/>
          </a:xfrm>
          <a:prstGeom prst="rect">
            <a:avLst/>
          </a:prstGeom>
        </p:spPr>
        <p:txBody>
          <a:bodyPr lIns="0" anchor="t" anchorCtr="0">
            <a:noAutofit/>
          </a:bodyPr>
          <a:lstStyle>
            <a:lvl1pPr marL="0" indent="0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9EA22F44-DCFF-B74A-991E-BCBE8BB4F454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52000" y="770785"/>
            <a:ext cx="3959999" cy="572701"/>
          </a:xfrm>
          <a:prstGeom prst="rect">
            <a:avLst/>
          </a:prstGeom>
        </p:spPr>
        <p:txBody>
          <a:bodyPr lIns="0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dirty="0"/>
              <a:t>Title Text</a:t>
            </a:r>
          </a:p>
        </p:txBody>
      </p:sp>
      <p:sp>
        <p:nvSpPr>
          <p:cNvPr id="9" name="Body Level One…">
            <a:extLst>
              <a:ext uri="{FF2B5EF4-FFF2-40B4-BE49-F238E27FC236}">
                <a16:creationId xmlns:a16="http://schemas.microsoft.com/office/drawing/2014/main" id="{B7AD434B-C6DB-6847-85D3-0952D9E79B19}"/>
              </a:ext>
            </a:extLst>
          </p:cNvPr>
          <p:cNvSpPr txBox="1">
            <a:spLocks noGrp="1"/>
          </p:cNvSpPr>
          <p:nvPr>
            <p:ph type="body" sz="quarter" idx="12" hasCustomPrompt="1"/>
          </p:nvPr>
        </p:nvSpPr>
        <p:spPr>
          <a:xfrm>
            <a:off x="118800" y="252001"/>
            <a:ext cx="3959999" cy="360000"/>
          </a:xfrm>
          <a:prstGeom prst="rect">
            <a:avLst/>
          </a:prstGeom>
        </p:spPr>
        <p:txBody>
          <a:bodyPr lIns="0" tIns="0" anchor="t" anchorCtr="0">
            <a:noAutofit/>
          </a:bodyPr>
          <a:lstStyle>
            <a:lvl1pPr marL="342900" indent="-228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accent1"/>
                </a:solidFill>
              </a:defRPr>
            </a:lvl1pPr>
            <a:lvl2pPr marL="342900" indent="2540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2pPr>
            <a:lvl3pPr marL="342900" indent="7112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3pPr>
            <a:lvl4pPr marL="342900" indent="11684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4pPr>
            <a:lvl5pPr marL="342900" indent="1625600" algn="l">
              <a:lnSpc>
                <a:spcPct val="100000"/>
              </a:lnSpc>
              <a:buClrTx/>
              <a:buSzTx/>
              <a:buFontTx/>
              <a:buNone/>
              <a:defRPr sz="1400">
                <a:solidFill>
                  <a:schemeClr val="bg1"/>
                </a:solidFill>
              </a:defRPr>
            </a:lvl5pPr>
          </a:lstStyle>
          <a:p>
            <a:r>
              <a:rPr dirty="0"/>
              <a:t>Body Level On</a:t>
            </a:r>
            <a:r>
              <a:rPr lang="cs-CZ" dirty="0"/>
              <a:t>e</a:t>
            </a:r>
            <a:endParaRPr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834E5A6-6B3B-A84E-9B9F-AADFB29D5A0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00" y="4608000"/>
            <a:ext cx="1353676" cy="2880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rmAutofit/>
          </a:bodyPr>
          <a:lstStyle/>
          <a:p>
            <a:r>
              <a:rPr dirty="0"/>
              <a:t>Body Level One</a:t>
            </a:r>
          </a:p>
          <a:p>
            <a:pPr lvl="1"/>
            <a:r>
              <a:rPr dirty="0"/>
              <a:t>Body Level Two</a:t>
            </a:r>
          </a:p>
          <a:p>
            <a:pPr lvl="2"/>
            <a:r>
              <a:rPr dirty="0"/>
              <a:t>Body Level Three</a:t>
            </a:r>
          </a:p>
          <a:p>
            <a:pPr lvl="3"/>
            <a:r>
              <a:rPr dirty="0"/>
              <a:t>Body Level Four</a:t>
            </a:r>
          </a:p>
          <a:p>
            <a:pPr lvl="4"/>
            <a:r>
              <a:rPr dirty="0"/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684345" y="4700819"/>
            <a:ext cx="336813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spAutoFit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0" r:id="rId2"/>
    <p:sldLayoutId id="2147483651" r:id="rId3"/>
    <p:sldLayoutId id="2147483653" r:id="rId4"/>
    <p:sldLayoutId id="2147483655" r:id="rId5"/>
    <p:sldLayoutId id="2147483656" r:id="rId6"/>
  </p:sldLayoutIdLst>
  <p:transition spd="med"/>
  <p:hf hdr="0" ftr="0" dt="0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sz="1800" b="0" i="0" u="none" strike="noStrike" cap="none" spc="0" baseline="0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Jméno Příjmení</a:t>
            </a:r>
          </a:p>
          <a:p>
            <a:r>
              <a:rPr lang="en-CZ" dirty="0"/>
              <a:t>Pozice</a:t>
            </a:r>
          </a:p>
          <a:p>
            <a:endParaRPr lang="en-CZ" dirty="0"/>
          </a:p>
          <a:p>
            <a:r>
              <a:rPr lang="en-CZ" dirty="0"/>
              <a:t>+420 000 000 000</a:t>
            </a:r>
          </a:p>
          <a:p>
            <a:r>
              <a:rPr lang="en-GB" dirty="0"/>
              <a:t>j</a:t>
            </a:r>
            <a:r>
              <a:rPr lang="en-CZ" dirty="0"/>
              <a:t>meno.prijmeni@tul.cz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110474638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41301A-489C-EA47-885C-AB0686B5EEF6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pPr/>
              <a:t>3</a:t>
            </a:fld>
            <a:endParaRPr lang="en-CZ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0089F56-6F03-8047-A524-4350C976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sz="3600" dirty="0"/>
              <a:t>Nadpis kapitoly pro předělový slide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D1C84-1C55-3741-AF17-EB55E2F90BFE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39103589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C22D5-F411-4F47-A18E-FE74300B1E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14300" indent="0">
              <a:buNone/>
            </a:pPr>
            <a:r>
              <a:rPr lang="en-CZ" dirty="0"/>
              <a:t>Text, například jako odrážkový seznam:</a:t>
            </a:r>
          </a:p>
          <a:p>
            <a:pPr marL="114300" indent="0">
              <a:buNone/>
            </a:pPr>
            <a:endParaRPr lang="en-CZ" dirty="0"/>
          </a:p>
          <a:p>
            <a:r>
              <a:rPr lang="en-CZ" dirty="0"/>
              <a:t>První bod</a:t>
            </a:r>
          </a:p>
          <a:p>
            <a:r>
              <a:rPr lang="en-CZ" dirty="0"/>
              <a:t>Druhý bod</a:t>
            </a:r>
          </a:p>
          <a:p>
            <a:r>
              <a:rPr lang="en-CZ" dirty="0"/>
              <a:t>Třetí bod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F8C8DC-D524-BA4B-96CC-70DEC0069C2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4</a:t>
            </a:fld>
            <a:endParaRPr lang="en-CZ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27B429-8C6C-AD49-AFA9-B4E36819007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>
                <a:solidFill>
                  <a:schemeClr val="accent1"/>
                </a:solidFill>
              </a:rPr>
              <a:t>Název prezentace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D784BBA5-2DE8-2642-87AD-413FC98D47F0}"/>
              </a:ext>
            </a:extLst>
          </p:cNvPr>
          <p:cNvSpPr txBox="1">
            <a:spLocks/>
          </p:cNvSpPr>
          <p:nvPr/>
        </p:nvSpPr>
        <p:spPr>
          <a:xfrm>
            <a:off x="252000" y="770785"/>
            <a:ext cx="7560001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91424" rIns="91424" bIns="91424">
            <a:noAutofit/>
          </a:bodyPr>
          <a:lstStyle>
            <a:lvl1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5948AD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1pPr>
            <a:lvl2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2pPr>
            <a:lvl3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3pPr>
            <a:lvl4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4pPr>
            <a:lvl5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5pPr>
            <a:lvl6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6pPr>
            <a:lvl7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7pPr>
            <a:lvl8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8pPr>
            <a:lvl9pPr marL="0" marR="0" indent="0" algn="l" defTabSz="9144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hangingPunct="1"/>
            <a:r>
              <a:rPr lang="en-CZ" dirty="0">
                <a:solidFill>
                  <a:schemeClr val="accent1"/>
                </a:solidFill>
              </a:rPr>
              <a:t>Nadpis v horní části</a:t>
            </a:r>
          </a:p>
        </p:txBody>
      </p:sp>
    </p:spTree>
    <p:extLst>
      <p:ext uri="{BB962C8B-B14F-4D97-AF65-F5344CB8AC3E}">
        <p14:creationId xmlns:p14="http://schemas.microsoft.com/office/powerpoint/2010/main" val="1213738870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DB765-7BB9-4940-BE79-162D40FE6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dirty="0" err="1"/>
              <a:t>Hlavní</a:t>
            </a:r>
            <a:r>
              <a:rPr lang="en-GB" sz="3600" dirty="0"/>
              <a:t> </a:t>
            </a:r>
            <a:r>
              <a:rPr lang="en-GB" sz="3600" dirty="0" err="1"/>
              <a:t>textové</a:t>
            </a:r>
            <a:r>
              <a:rPr lang="en-GB" sz="3600" dirty="0"/>
              <a:t> </a:t>
            </a:r>
            <a:r>
              <a:rPr lang="en-GB" sz="3600" dirty="0" err="1"/>
              <a:t>sdělení</a:t>
            </a:r>
            <a:r>
              <a:rPr lang="en-GB" sz="3600" dirty="0"/>
              <a:t> </a:t>
            </a:r>
            <a:r>
              <a:rPr lang="en-GB" sz="3600" dirty="0" err="1"/>
              <a:t>doporučujeme</a:t>
            </a:r>
            <a:r>
              <a:rPr lang="en-GB" sz="3600" dirty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velikosti</a:t>
            </a:r>
            <a:r>
              <a:rPr lang="en-GB" sz="3600" dirty="0"/>
              <a:t> 36 </a:t>
            </a:r>
            <a:r>
              <a:rPr lang="en-GB" sz="3600" dirty="0" err="1"/>
              <a:t>bodů</a:t>
            </a:r>
            <a:r>
              <a:rPr lang="en-GB" sz="3600" dirty="0"/>
              <a:t> </a:t>
            </a:r>
            <a:br>
              <a:rPr lang="en-GB" sz="3600" dirty="0"/>
            </a:br>
            <a:r>
              <a:rPr lang="en-GB" sz="3600" dirty="0"/>
              <a:t>a </a:t>
            </a:r>
            <a:r>
              <a:rPr lang="en-GB" sz="3600" dirty="0" err="1"/>
              <a:t>maximálně</a:t>
            </a:r>
            <a:r>
              <a:rPr lang="en-GB" sz="3600" dirty="0"/>
              <a:t> </a:t>
            </a:r>
            <a:r>
              <a:rPr lang="en-GB" sz="3600" dirty="0" err="1"/>
              <a:t>sedm</a:t>
            </a:r>
            <a:r>
              <a:rPr lang="en-GB" sz="3600" dirty="0"/>
              <a:t> </a:t>
            </a:r>
            <a:r>
              <a:rPr lang="en-GB" sz="3600" dirty="0" err="1"/>
              <a:t>slov</a:t>
            </a:r>
            <a:r>
              <a:rPr lang="en-GB" sz="3600" dirty="0"/>
              <a:t> </a:t>
            </a:r>
            <a:r>
              <a:rPr lang="en-GB" sz="3600" dirty="0" err="1"/>
              <a:t>na</a:t>
            </a:r>
            <a:r>
              <a:rPr lang="en-GB" sz="3600" dirty="0"/>
              <a:t> </a:t>
            </a:r>
            <a:r>
              <a:rPr lang="en-GB" sz="3600" dirty="0" err="1"/>
              <a:t>jeden</a:t>
            </a:r>
            <a:r>
              <a:rPr lang="en-GB" sz="3600" dirty="0"/>
              <a:t> </a:t>
            </a:r>
            <a:r>
              <a:rPr lang="en-GB" sz="3600" dirty="0" err="1"/>
              <a:t>řádek</a:t>
            </a:r>
            <a:r>
              <a:rPr lang="en-GB" sz="3600" dirty="0"/>
              <a:t> pro </a:t>
            </a:r>
            <a:r>
              <a:rPr lang="en-GB" sz="3600" dirty="0" err="1"/>
              <a:t>lepší</a:t>
            </a:r>
            <a:r>
              <a:rPr lang="en-GB" sz="3600" dirty="0"/>
              <a:t> </a:t>
            </a:r>
            <a:r>
              <a:rPr lang="en-GB" sz="3600" dirty="0" err="1"/>
              <a:t>čitelnost</a:t>
            </a:r>
            <a:r>
              <a:rPr lang="en-GB" sz="3600" dirty="0"/>
              <a:t>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94B3469-47E2-0F4E-9011-5BFFC9FCF38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5</a:t>
            </a:fld>
            <a:endParaRPr lang="en-C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87C0DD-268F-4D4D-9248-F0A2A739D1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114300" indent="0">
              <a:lnSpc>
                <a:spcPct val="120000"/>
              </a:lnSpc>
              <a:buNone/>
            </a:pPr>
            <a:r>
              <a:rPr lang="en-GB" dirty="0" err="1"/>
              <a:t>Minimální</a:t>
            </a:r>
            <a:r>
              <a:rPr lang="en-GB" dirty="0"/>
              <a:t> </a:t>
            </a:r>
            <a:r>
              <a:rPr lang="en-GB" dirty="0" err="1"/>
              <a:t>velikost</a:t>
            </a:r>
            <a:r>
              <a:rPr lang="en-GB" dirty="0"/>
              <a:t> </a:t>
            </a:r>
            <a:r>
              <a:rPr lang="en-GB" dirty="0" err="1"/>
              <a:t>doplňkového</a:t>
            </a:r>
            <a:r>
              <a:rPr lang="en-GB" dirty="0"/>
              <a:t> </a:t>
            </a:r>
            <a:r>
              <a:rPr lang="en-GB" dirty="0" err="1"/>
              <a:t>textu</a:t>
            </a:r>
            <a:r>
              <a:rPr lang="en-GB" dirty="0"/>
              <a:t> je 14, </a:t>
            </a:r>
            <a:r>
              <a:rPr lang="en-GB" dirty="0" err="1"/>
              <a:t>doporučujeme</a:t>
            </a:r>
            <a:r>
              <a:rPr lang="en-GB" dirty="0"/>
              <a:t> </a:t>
            </a:r>
            <a:r>
              <a:rPr lang="en-GB" dirty="0" err="1"/>
              <a:t>však</a:t>
            </a:r>
            <a:r>
              <a:rPr lang="en-GB" dirty="0"/>
              <a:t> 16 </a:t>
            </a:r>
            <a:r>
              <a:rPr lang="en-GB" dirty="0" err="1"/>
              <a:t>bodů</a:t>
            </a:r>
            <a:r>
              <a:rPr lang="en-GB" dirty="0"/>
              <a:t>.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42AF17C5-BFE3-F347-8ABA-976352CABA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</p:spTree>
    <p:extLst>
      <p:ext uri="{BB962C8B-B14F-4D97-AF65-F5344CB8AC3E}">
        <p14:creationId xmlns:p14="http://schemas.microsoft.com/office/powerpoint/2010/main" val="379672799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D7A382-434B-114C-8925-C8142BA0B6F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6</a:t>
            </a:fld>
            <a:endParaRPr lang="en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6881F2-A083-8048-835C-14EB15AC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Z" dirty="0"/>
              <a:t>Nadpis pro prezentovaná data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4C60AE7-24C6-1B42-9289-B72A69C82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  <p:sp>
        <p:nvSpPr>
          <p:cNvPr id="5" name="Google Shape;125;p22">
            <a:extLst>
              <a:ext uri="{FF2B5EF4-FFF2-40B4-BE49-F238E27FC236}">
                <a16:creationId xmlns:a16="http://schemas.microsoft.com/office/drawing/2014/main" id="{0B88E080-04FE-854B-B8D8-D021262D5E58}"/>
              </a:ext>
            </a:extLst>
          </p:cNvPr>
          <p:cNvSpPr txBox="1"/>
          <p:nvPr/>
        </p:nvSpPr>
        <p:spPr>
          <a:xfrm>
            <a:off x="252000" y="1863463"/>
            <a:ext cx="1827302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150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Článků</a:t>
            </a:r>
            <a:r>
              <a:rPr lang="en-GB" dirty="0"/>
              <a:t> o </a:t>
            </a:r>
            <a:r>
              <a:rPr lang="en-GB" dirty="0" err="1"/>
              <a:t>nové</a:t>
            </a:r>
            <a:r>
              <a:rPr lang="en-GB" dirty="0"/>
              <a:t> </a:t>
            </a:r>
            <a:r>
              <a:rPr lang="en-GB" dirty="0" err="1"/>
              <a:t>budově</a:t>
            </a:r>
            <a:r>
              <a:rPr lang="en-GB" dirty="0"/>
              <a:t> za 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rok</a:t>
            </a:r>
            <a:endParaRPr lang="en-GB" dirty="0"/>
          </a:p>
        </p:txBody>
      </p:sp>
      <p:sp>
        <p:nvSpPr>
          <p:cNvPr id="10" name="Google Shape;125;p22">
            <a:extLst>
              <a:ext uri="{FF2B5EF4-FFF2-40B4-BE49-F238E27FC236}">
                <a16:creationId xmlns:a16="http://schemas.microsoft.com/office/drawing/2014/main" id="{FA4D5276-7CF9-0B42-813A-E339C7EAE231}"/>
              </a:ext>
            </a:extLst>
          </p:cNvPr>
          <p:cNvSpPr txBox="1"/>
          <p:nvPr/>
        </p:nvSpPr>
        <p:spPr>
          <a:xfrm>
            <a:off x="2211822" y="1863463"/>
            <a:ext cx="1827302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27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Účastníků</a:t>
            </a:r>
            <a:r>
              <a:rPr lang="en-GB" dirty="0"/>
              <a:t> </a:t>
            </a:r>
            <a:r>
              <a:rPr lang="en-GB" dirty="0" err="1"/>
              <a:t>soutěže</a:t>
            </a:r>
            <a:r>
              <a:rPr lang="en-GB" dirty="0"/>
              <a:t>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nový</a:t>
            </a:r>
            <a:r>
              <a:rPr lang="en-GB" dirty="0"/>
              <a:t> </a:t>
            </a:r>
            <a:r>
              <a:rPr lang="en-GB" dirty="0" err="1"/>
              <a:t>název</a:t>
            </a:r>
            <a:r>
              <a:rPr lang="en-GB" dirty="0"/>
              <a:t> </a:t>
            </a:r>
            <a:r>
              <a:rPr lang="en-GB" dirty="0" err="1"/>
              <a:t>hřiště</a:t>
            </a:r>
            <a:endParaRPr lang="en-GB" dirty="0"/>
          </a:p>
        </p:txBody>
      </p:sp>
      <p:sp>
        <p:nvSpPr>
          <p:cNvPr id="11" name="Google Shape;125;p22">
            <a:extLst>
              <a:ext uri="{FF2B5EF4-FFF2-40B4-BE49-F238E27FC236}">
                <a16:creationId xmlns:a16="http://schemas.microsoft.com/office/drawing/2014/main" id="{C75199DA-CF29-6A4D-B44D-C2BE0524760F}"/>
              </a:ext>
            </a:extLst>
          </p:cNvPr>
          <p:cNvSpPr txBox="1"/>
          <p:nvPr/>
        </p:nvSpPr>
        <p:spPr>
          <a:xfrm>
            <a:off x="4171644" y="1863463"/>
            <a:ext cx="2255660" cy="1416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24" tIns="91424" rIns="91424" bIns="91424">
            <a:noAutofit/>
          </a:bodyPr>
          <a:lstStyle/>
          <a:p>
            <a:pPr>
              <a:spcBef>
                <a:spcPts val="2600"/>
              </a:spcBef>
              <a:defRPr sz="9600">
                <a:solidFill>
                  <a:srgbClr val="FF5100"/>
                </a:solidFill>
              </a:defRPr>
            </a:pPr>
            <a:r>
              <a:rPr lang="en-GB" sz="4800" dirty="0">
                <a:solidFill>
                  <a:schemeClr val="accent1"/>
                </a:solidFill>
              </a:rPr>
              <a:t>24 000</a:t>
            </a:r>
          </a:p>
          <a:p>
            <a:pPr>
              <a:lnSpc>
                <a:spcPct val="120000"/>
              </a:lnSpc>
            </a:pPr>
            <a:r>
              <a:rPr lang="en-GB" dirty="0" err="1"/>
              <a:t>Uživatelů</a:t>
            </a:r>
            <a:r>
              <a:rPr lang="en-GB" dirty="0"/>
              <a:t> za </a:t>
            </a:r>
            <a:r>
              <a:rPr lang="en-GB" dirty="0" err="1"/>
              <a:t>první</a:t>
            </a:r>
            <a:r>
              <a:rPr lang="en-GB" dirty="0"/>
              <a:t> </a:t>
            </a:r>
            <a:r>
              <a:rPr lang="en-GB" dirty="0" err="1"/>
              <a:t>týden</a:t>
            </a:r>
            <a:r>
              <a:rPr lang="en-GB" dirty="0"/>
              <a:t> od </a:t>
            </a:r>
            <a:r>
              <a:rPr lang="en-GB" dirty="0" err="1"/>
              <a:t>spuštění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39724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CD7A382-434B-114C-8925-C8142BA0B6F3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7</a:t>
            </a:fld>
            <a:endParaRPr lang="en-CZ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56881F2-A083-8048-835C-14EB15ACD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CZ" dirty="0"/>
              <a:t>Nadpis pro prezentovaná data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CFC5027B-CCD1-FF47-8970-919BF4D257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45632D9-F60E-F442-89A5-4EA5B69FED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249857"/>
              </p:ext>
            </p:extLst>
          </p:nvPr>
        </p:nvGraphicFramePr>
        <p:xfrm>
          <a:off x="252000" y="1502270"/>
          <a:ext cx="7896400" cy="2162100"/>
        </p:xfrm>
        <a:graphic>
          <a:graphicData uri="http://schemas.openxmlformats.org/drawingml/2006/table">
            <a:tbl>
              <a:tblPr firstRow="1">
                <a:tableStyleId>{2708684C-4D16-4618-839F-0558EEFCDFE6}</a:tableStyleId>
              </a:tblPr>
              <a:tblGrid>
                <a:gridCol w="1974100">
                  <a:extLst>
                    <a:ext uri="{9D8B030D-6E8A-4147-A177-3AD203B41FA5}">
                      <a16:colId xmlns:a16="http://schemas.microsoft.com/office/drawing/2014/main" val="2814831743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3884743221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96599614"/>
                    </a:ext>
                  </a:extLst>
                </a:gridCol>
                <a:gridCol w="1974100">
                  <a:extLst>
                    <a:ext uri="{9D8B030D-6E8A-4147-A177-3AD203B41FA5}">
                      <a16:colId xmlns:a16="http://schemas.microsoft.com/office/drawing/2014/main" val="2628497182"/>
                    </a:ext>
                  </a:extLst>
                </a:gridCol>
              </a:tblGrid>
              <a:tr h="360350">
                <a:tc>
                  <a:txBody>
                    <a:bodyPr/>
                    <a:lstStyle/>
                    <a:p>
                      <a:pPr algn="l">
                        <a:defRPr sz="1800" b="0"/>
                      </a:pPr>
                      <a:r>
                        <a:rPr sz="1400" b="1" dirty="0" err="1">
                          <a:latin typeface="+mn-lt"/>
                          <a:ea typeface="Helvetica Neue"/>
                          <a:cs typeface="Helvetica Neue"/>
                        </a:rPr>
                        <a:t>Název</a:t>
                      </a:r>
                      <a:r>
                        <a:rPr sz="1400" b="1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b="1" dirty="0" err="1">
                          <a:latin typeface="+mn-lt"/>
                          <a:ea typeface="Helvetica Neue"/>
                          <a:cs typeface="Helvetica Neue"/>
                        </a:rPr>
                        <a:t>tabulky</a:t>
                      </a:r>
                      <a:endParaRPr sz="1400" b="1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defRPr sz="3600">
                          <a:latin typeface="Helvetica Neue"/>
                          <a:ea typeface="Helvetica Neue"/>
                          <a:cs typeface="Helvetica Neue"/>
                        </a:defRPr>
                      </a:pPr>
                      <a:endParaRPr sz="1400">
                        <a:latin typeface="+mn-lt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3175"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9310674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První</a:t>
                      </a: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týden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85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6 500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376532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Druhý</a:t>
                      </a: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týden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125 osob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12 000 Kč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1770223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Třetí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40%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150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24 000 Kč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2794906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Čtvrtý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50%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160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osob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30 000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484376"/>
                  </a:ext>
                </a:extLst>
              </a:tr>
              <a:tr h="360350">
                <a:tc>
                  <a:txBody>
                    <a:bodyPr/>
                    <a:lstStyle/>
                    <a:p>
                      <a:pPr algn="l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Pátý týden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60%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>
                          <a:latin typeface="+mn-lt"/>
                          <a:ea typeface="Helvetica Neue"/>
                          <a:cs typeface="Helvetica Neue"/>
                        </a:rPr>
                        <a:t>170 osob</a:t>
                      </a: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800"/>
                      </a:pPr>
                      <a:r>
                        <a:rPr sz="1400" dirty="0">
                          <a:latin typeface="+mn-lt"/>
                          <a:ea typeface="Helvetica Neue"/>
                          <a:cs typeface="Helvetica Neue"/>
                        </a:rPr>
                        <a:t>35 000 </a:t>
                      </a:r>
                      <a:r>
                        <a:rPr sz="1400" dirty="0" err="1">
                          <a:latin typeface="+mn-lt"/>
                          <a:ea typeface="Helvetica Neue"/>
                          <a:cs typeface="Helvetica Neue"/>
                        </a:rPr>
                        <a:t>Kč</a:t>
                      </a:r>
                      <a:endParaRPr sz="1400" dirty="0">
                        <a:latin typeface="+mn-lt"/>
                        <a:ea typeface="Helvetica Neue"/>
                        <a:cs typeface="Helvetica Neue"/>
                      </a:endParaRPr>
                    </a:p>
                  </a:txBody>
                  <a:tcPr marL="47625" marR="47625" marT="47625" marB="47625" anchor="ctr" horzOverflow="overflow">
                    <a:lnL w="3175">
                      <a:miter lim="400000"/>
                    </a:lnL>
                    <a:lnR w="3175">
                      <a:miter lim="400000"/>
                    </a:lnR>
                    <a:lnT w="25400">
                      <a:solidFill>
                        <a:srgbClr val="BCBEC0"/>
                      </a:solidFill>
                      <a:miter lim="400000"/>
                    </a:lnT>
                    <a:lnB w="25400">
                      <a:solidFill>
                        <a:srgbClr val="BCBEC0"/>
                      </a:solidFill>
                      <a:miter lim="400000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1225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12394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89F1377-1B39-0443-ACFC-9CF5BD176B4B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CZ" smtClean="0"/>
              <a:t>8</a:t>
            </a:fld>
            <a:endParaRPr lang="en-C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E628CB-CF7A-4F46-8884-46AE3A8C193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F4EBE3-7A1B-0C41-8D74-53B1285FEA07}"/>
              </a:ext>
            </a:extLst>
          </p:cNvPr>
          <p:cNvSpPr>
            <a:spLocks noGrp="1"/>
          </p:cNvSpPr>
          <p:nvPr>
            <p:ph type="body" sz="half" idx="11"/>
          </p:nvPr>
        </p:nvSpPr>
        <p:spPr/>
        <p:txBody>
          <a:bodyPr/>
          <a:lstStyle/>
          <a:p>
            <a:r>
              <a:rPr lang="en-GB" dirty="0"/>
              <a:t>Text </a:t>
            </a:r>
            <a:r>
              <a:rPr lang="en-GB" dirty="0" err="1"/>
              <a:t>vedle</a:t>
            </a:r>
            <a:r>
              <a:rPr lang="en-GB" dirty="0"/>
              <a:t> </a:t>
            </a:r>
            <a:r>
              <a:rPr lang="en-GB" dirty="0" err="1"/>
              <a:t>fotografie</a:t>
            </a:r>
            <a:r>
              <a:rPr lang="en-GB" dirty="0"/>
              <a:t> </a:t>
            </a:r>
            <a:r>
              <a:rPr lang="en-GB" dirty="0" err="1"/>
              <a:t>nebo</a:t>
            </a:r>
            <a:r>
              <a:rPr lang="en-GB" dirty="0"/>
              <a:t> </a:t>
            </a:r>
            <a:r>
              <a:rPr lang="en-GB" dirty="0" err="1"/>
              <a:t>obrazové</a:t>
            </a:r>
            <a:r>
              <a:rPr lang="en-GB" dirty="0"/>
              <a:t> </a:t>
            </a:r>
            <a:r>
              <a:rPr lang="en-GB" dirty="0" err="1"/>
              <a:t>dokumentace</a:t>
            </a:r>
            <a:r>
              <a:rPr lang="en-GB" dirty="0"/>
              <a:t>, </a:t>
            </a:r>
            <a:r>
              <a:rPr lang="en-GB" dirty="0" err="1"/>
              <a:t>zde</a:t>
            </a:r>
            <a:r>
              <a:rPr lang="en-GB" dirty="0"/>
              <a:t> </a:t>
            </a:r>
            <a:r>
              <a:rPr lang="en-GB" dirty="0" err="1"/>
              <a:t>nastavený</a:t>
            </a:r>
            <a:r>
              <a:rPr lang="en-GB" dirty="0"/>
              <a:t> do </a:t>
            </a:r>
            <a:r>
              <a:rPr lang="en-GB" dirty="0" err="1"/>
              <a:t>doporučené</a:t>
            </a:r>
            <a:r>
              <a:rPr lang="en-GB" dirty="0"/>
              <a:t> </a:t>
            </a:r>
            <a:r>
              <a:rPr lang="en-GB" dirty="0" err="1"/>
              <a:t>velikosti</a:t>
            </a:r>
            <a:r>
              <a:rPr lang="en-GB" dirty="0"/>
              <a:t> 16 </a:t>
            </a:r>
            <a:r>
              <a:rPr lang="en-GB" dirty="0" err="1"/>
              <a:t>bodů</a:t>
            </a:r>
            <a:r>
              <a:rPr lang="en-GB" dirty="0"/>
              <a:t>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516C7A7-BB60-DF4A-8AC6-92A846F4E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Text </a:t>
            </a:r>
            <a:r>
              <a:rPr lang="en-GB" dirty="0" err="1"/>
              <a:t>vlevo</a:t>
            </a:r>
            <a:r>
              <a:rPr lang="en-GB" dirty="0"/>
              <a:t>, </a:t>
            </a:r>
            <a:r>
              <a:rPr lang="en-GB" dirty="0" err="1"/>
              <a:t>obrázek</a:t>
            </a:r>
            <a:r>
              <a:rPr lang="en-GB" dirty="0"/>
              <a:t> </a:t>
            </a:r>
            <a:r>
              <a:rPr lang="en-GB" dirty="0" err="1"/>
              <a:t>vpravo</a:t>
            </a:r>
            <a:endParaRPr lang="en-CZ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78427AC-B77F-E049-B9C4-61BA0C5ADB0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CZ" dirty="0"/>
              <a:t>Název prezentace</a:t>
            </a:r>
          </a:p>
          <a:p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275543383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E07845-6198-AF48-9339-1C648FC1AFF9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CZ" dirty="0"/>
              <a:t>Jméno Příjmení</a:t>
            </a:r>
          </a:p>
          <a:p>
            <a:r>
              <a:rPr lang="en-CZ" dirty="0"/>
              <a:t>Pozice</a:t>
            </a:r>
          </a:p>
          <a:p>
            <a:endParaRPr lang="en-CZ" dirty="0"/>
          </a:p>
          <a:p>
            <a:r>
              <a:rPr lang="en-CZ" dirty="0"/>
              <a:t>+420 000 000 000</a:t>
            </a:r>
          </a:p>
          <a:p>
            <a:r>
              <a:rPr lang="en-GB" dirty="0"/>
              <a:t>j</a:t>
            </a:r>
            <a:r>
              <a:rPr lang="en-CZ" dirty="0"/>
              <a:t>meno.prijmeni@tul.cz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FE6B1C1-900E-C94C-B7F9-DE5CD093B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4649010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imple Light">
  <a:themeElements>
    <a:clrScheme name="CXI TUL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20003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FAB40"/>
      </a:accent1>
      <a:accent2>
        <a:srgbClr val="212121"/>
      </a:accent2>
      <a:accent3>
        <a:srgbClr val="78909C"/>
      </a:accent3>
      <a:accent4>
        <a:srgbClr val="8F6024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</TotalTime>
  <Words>208</Words>
  <Application>Microsoft Office PowerPoint</Application>
  <PresentationFormat>Předvádění na obrazovce (16:9)</PresentationFormat>
  <Paragraphs>64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Helvetica Neue</vt:lpstr>
      <vt:lpstr>Simple Light</vt:lpstr>
      <vt:lpstr>Název prezentace</vt:lpstr>
      <vt:lpstr>Nadpis kapitoly pro předělový slide</vt:lpstr>
      <vt:lpstr>Prezentace aplikace PowerPoint</vt:lpstr>
      <vt:lpstr>Hlavní textové sdělení doporučujeme ve velikosti 36 bodů  a maximálně sedm slov na jeden řádek pro lepší čitelnost.</vt:lpstr>
      <vt:lpstr>Nadpis pro prezentovaná data</vt:lpstr>
      <vt:lpstr>Nadpis pro prezentovaná data</vt:lpstr>
      <vt:lpstr>Text vlevo, obrázek vpravo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Pavla</dc:creator>
  <cp:lastModifiedBy>Pavla</cp:lastModifiedBy>
  <cp:revision>123</cp:revision>
  <dcterms:modified xsi:type="dcterms:W3CDTF">2022-03-22T10:00:47Z</dcterms:modified>
</cp:coreProperties>
</file>